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7" r:id="rId4"/>
    <p:sldId id="259" r:id="rId5"/>
    <p:sldId id="260" r:id="rId6"/>
    <p:sldId id="258" r:id="rId7"/>
    <p:sldId id="264" r:id="rId8"/>
    <p:sldId id="268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4.infourok.ru/uploads/ex/1332/000ac191-2ae39e4c/hello_html_m399416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336" y="0"/>
            <a:ext cx="918290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1484784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«Все виды транспорта важны,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 виды транспорта – нужны!»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ardonbet.ru/wp-content/uploads/2013/04/Car_png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724" y="0"/>
            <a:ext cx="9509724" cy="6877568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320836" cy="362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E:\ФОТО\август 2019\20190523_135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212976"/>
            <a:ext cx="5148064" cy="3255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Аэропорт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278092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Железная дорога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rhivurokov.ru/multiurok/html/2017/01/17/s_587e518f82828/531769_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536" y="332656"/>
            <a:ext cx="7344816" cy="46481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Цель проекта: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представления детей о видах транспорта, как о средствах передвижения.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Задачи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Формировать и расширять знания детей о транспорте и профессиях людей, связанных с управлением  транспорта.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 Познакомить с составными частями машины, поезда, самолёта.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Содействовать формированию навыка правильного поведения на дороге.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Знакомить с правилами поведения в общественном транспорте.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Развивать познавательную активность детей, обогащая представления о транспорте.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Развивать психические процессы (восприятие, мышление, речь, воображение)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Развивать коммуникативные умения и навыки.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Воспитывать  уважительное отношение к людям разных профессий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-Прививать в коллективе детей доброжелательные взаимоотношения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Учить детей уважительно относиться к продуктам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32038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520" y="1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игровую деятельность,  знакомились с разными видами транспорта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originals/fd/b8/8e/fdb88e4d21311632dd140b8257198f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145" name="Picture 1" descr="E:\ФОТО\апрель 2019 г\20190329_161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436096" cy="3260505"/>
          </a:xfrm>
          <a:prstGeom prst="rect">
            <a:avLst/>
          </a:prstGeom>
          <a:noFill/>
        </p:spPr>
      </p:pic>
      <p:pic>
        <p:nvPicPr>
          <p:cNvPr id="6146" name="Picture 2" descr="E:\ФОТО\апрель 2019 г\20190402_113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1592" y="0"/>
            <a:ext cx="3672408" cy="5877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Сделали альбом творческих работ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ll-children.com/01-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489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7734" y="0"/>
            <a:ext cx="355626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7185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344092"/>
            <a:ext cx="3396230" cy="451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serscontent2.emaze.com/images/033820c2-6860-4306-85a6-4acc9d2ff6a2/166b23d5f794634849185cb2385c3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</p:spPr>
      </p:pic>
      <p:pic>
        <p:nvPicPr>
          <p:cNvPr id="4097" name="Picture 1" descr="E:\ФОТО\апрель 2019 г\20190408_112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3857625" cy="6858000"/>
          </a:xfrm>
          <a:prstGeom prst="rect">
            <a:avLst/>
          </a:prstGeom>
          <a:noFill/>
        </p:spPr>
      </p:pic>
      <p:pic>
        <p:nvPicPr>
          <p:cNvPr id="4098" name="Picture 2" descr="E:\ФОТО\апрель 2019 г\20190408_112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52120" cy="3363838"/>
          </a:xfrm>
          <a:prstGeom prst="rect">
            <a:avLst/>
          </a:prstGeom>
          <a:noFill/>
        </p:spPr>
      </p:pic>
      <p:pic>
        <p:nvPicPr>
          <p:cNvPr id="4099" name="Picture 3" descr="E:\ФОТО\апрель 2019 г\20190408_1122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9" y="0"/>
            <a:ext cx="2448271" cy="3872964"/>
          </a:xfrm>
          <a:prstGeom prst="rect">
            <a:avLst/>
          </a:prstGeom>
          <a:noFill/>
        </p:spPr>
      </p:pic>
      <p:pic>
        <p:nvPicPr>
          <p:cNvPr id="4100" name="Picture 4" descr="E:\ФОТО\апрель 2019 г\20190408_1124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84984"/>
            <a:ext cx="6372200" cy="3573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59632" y="-603447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Экскурсия в гараж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get-pdb/906476/082b9027-4869-4001-a046-fded22fc288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336" y="0"/>
            <a:ext cx="5976664" cy="364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31840" cy="461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9846" y="3605287"/>
            <a:ext cx="5994154" cy="32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99792" y="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Создавали макеты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ФОТО\праздники апрель 2019 год\IMG-20190328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onderland.kg/images/product_images/original_images/934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604" y="0"/>
            <a:ext cx="9225604" cy="6858000"/>
          </a:xfrm>
          <a:prstGeom prst="rect">
            <a:avLst/>
          </a:prstGeom>
          <a:noFill/>
        </p:spPr>
      </p:pic>
      <p:pic>
        <p:nvPicPr>
          <p:cNvPr id="2050" name="Picture 2" descr="E:\ФОТО\август 2019\20190523_134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356" y="1628800"/>
            <a:ext cx="9296356" cy="52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90872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Макет дороги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153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«Все виды транспорта важны,  все виды транспорта – нужны!» </dc:title>
  <dc:creator>Irina</dc:creator>
  <cp:lastModifiedBy>Irina</cp:lastModifiedBy>
  <cp:revision>23</cp:revision>
  <dcterms:created xsi:type="dcterms:W3CDTF">2019-04-22T04:13:10Z</dcterms:created>
  <dcterms:modified xsi:type="dcterms:W3CDTF">2019-10-14T06:11:48Z</dcterms:modified>
</cp:coreProperties>
</file>